
<file path=[Content_Types].xml><?xml version="1.0" encoding="utf-8"?>
<Types xmlns="http://schemas.openxmlformats.org/package/2006/content-types">
  <Default Extension="jpg" ContentType="image/jp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8" r:id="rId3"/>
    <p:sldId id="259" r:id="rId4"/>
  </p:sldIdLst>
  <p:sldSz cx="15125700" cy="10693400"/>
  <p:notesSz cx="9540875" cy="6865938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5" d="100"/>
          <a:sy n="45" d="100"/>
        </p:scale>
        <p:origin x="1060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Robert Stewart" userId="98cd55f9-1b82-49ff-ae90-e467840e8747" providerId="ADAL" clId="{4A7EAB75-5E9B-44B3-B01D-77BEADC5ECF8}"/>
    <pc:docChg chg="modSld">
      <pc:chgData name="Robert Stewart" userId="98cd55f9-1b82-49ff-ae90-e467840e8747" providerId="ADAL" clId="{4A7EAB75-5E9B-44B3-B01D-77BEADC5ECF8}" dt="2026-08-25T08:28:06.436" v="42" actId="20577"/>
      <pc:docMkLst>
        <pc:docMk/>
      </pc:docMkLst>
      <pc:sldChg chg="modSp mod">
        <pc:chgData name="Robert Stewart" userId="98cd55f9-1b82-49ff-ae90-e467840e8747" providerId="ADAL" clId="{4A7EAB75-5E9B-44B3-B01D-77BEADC5ECF8}" dt="2026-08-25T08:28:06.436" v="42" actId="20577"/>
        <pc:sldMkLst>
          <pc:docMk/>
          <pc:sldMk cId="1643783237" sldId="259"/>
        </pc:sldMkLst>
        <pc:graphicFrameChg chg="modGraphic">
          <ac:chgData name="Robert Stewart" userId="98cd55f9-1b82-49ff-ae90-e467840e8747" providerId="ADAL" clId="{4A7EAB75-5E9B-44B3-B01D-77BEADC5ECF8}" dt="2026-08-25T08:28:06.436" v="42" actId="20577"/>
          <ac:graphicFrameMkLst>
            <pc:docMk/>
            <pc:sldMk cId="1643783237" sldId="259"/>
            <ac:graphicFrameMk id="4" creationId="{2628CFC5-0C5B-92FD-5DE4-B6B3846C7A8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134427" y="3314954"/>
            <a:ext cx="12856845" cy="224561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268855" y="5988304"/>
            <a:ext cx="10587990" cy="2673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75628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7789735" y="2459482"/>
            <a:ext cx="6579679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bg object 16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0"/>
            <a:ext cx="15119985" cy="10692003"/>
          </a:xfrm>
          <a:prstGeom prst="rect">
            <a:avLst/>
          </a:prstGeom>
        </p:spPr>
      </p:pic>
      <p:sp>
        <p:nvSpPr>
          <p:cNvPr id="17" name="bg object 17"/>
          <p:cNvSpPr/>
          <p:nvPr/>
        </p:nvSpPr>
        <p:spPr>
          <a:xfrm>
            <a:off x="0" y="0"/>
            <a:ext cx="15119985" cy="10692130"/>
          </a:xfrm>
          <a:custGeom>
            <a:avLst/>
            <a:gdLst/>
            <a:ahLst/>
            <a:cxnLst/>
            <a:rect l="l" t="t" r="r" b="b"/>
            <a:pathLst>
              <a:path w="15119985" h="10692130">
                <a:moveTo>
                  <a:pt x="15119985" y="0"/>
                </a:moveTo>
                <a:lnTo>
                  <a:pt x="0" y="0"/>
                </a:lnTo>
                <a:lnTo>
                  <a:pt x="0" y="10692003"/>
                </a:lnTo>
                <a:lnTo>
                  <a:pt x="15119985" y="10692003"/>
                </a:lnTo>
                <a:lnTo>
                  <a:pt x="15119985" y="0"/>
                </a:lnTo>
                <a:close/>
              </a:path>
            </a:pathLst>
          </a:custGeom>
          <a:solidFill>
            <a:srgbClr val="FFFFFF">
              <a:alpha val="61000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756285" y="427736"/>
            <a:ext cx="13613130" cy="17109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756285" y="2459482"/>
            <a:ext cx="13613130" cy="705764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5142738" y="9944862"/>
            <a:ext cx="4840224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756285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8/25/2026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0890504" y="9944862"/>
            <a:ext cx="3478911" cy="53467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1D267-A6D9-7119-A980-E7C03935D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628CFC5-0C5B-92FD-5DE4-B6B3846C7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44978872"/>
              </p:ext>
            </p:extLst>
          </p:nvPr>
        </p:nvGraphicFramePr>
        <p:xfrm>
          <a:off x="1009650" y="1025271"/>
          <a:ext cx="12698413" cy="852360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9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5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292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MONDAY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848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2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TUESDAY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9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WEDNESDAY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307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3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THURSDAY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FRIDAY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969">
                <a:tc>
                  <a:txBody>
                    <a:bodyPr/>
                    <a:lstStyle/>
                    <a:p>
                      <a:pPr marL="12065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SOUP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Roasted Tomato &amp; Basil</a:t>
                      </a: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Courgette, Lemon &amp; Herb</a:t>
                      </a:r>
                      <a:endParaRPr lang="en-GB" sz="1500" b="0" spc="-5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Sweetcorn &amp; Red Pepper</a:t>
                      </a:r>
                      <a:endParaRPr lang="en-GB" sz="15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Carrot, Orange &amp; Ginger</a:t>
                      </a: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40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</a:t>
                      </a:r>
                      <a:r>
                        <a:rPr lang="en-GB"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hef’s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Soup of the day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19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</a:t>
                      </a: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I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Warm Caesar </a:t>
                      </a:r>
                    </a:p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Char Grilled Chicken Fillet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Beef &amp; Tomato Ragu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 Eat Curious Chilli No Carne</a:t>
                      </a:r>
                    </a:p>
                  </a:txBody>
                  <a:tcPr marL="0" marR="0" marT="1035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Panko Chicken Fillet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 marR="330835" indent="6667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Battered</a:t>
                      </a:r>
                      <a:r>
                        <a:rPr sz="1500" b="0" spc="-1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1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Fish Goujon</a:t>
                      </a:r>
                      <a:r>
                        <a:rPr sz="15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</a:t>
                      </a:r>
                      <a:r>
                        <a:rPr sz="1500" b="0" spc="-1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artar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sauce,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emon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Wedge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095">
                <a:tc>
                  <a:txBody>
                    <a:bodyPr/>
                    <a:lstStyle/>
                    <a:p>
                      <a:pPr marL="275590" marR="118110" indent="-149860" algn="ctr">
                        <a:lnSpc>
                          <a:spcPts val="1920"/>
                        </a:lnSpc>
                        <a:spcBef>
                          <a:spcPts val="1375"/>
                        </a:spcBef>
                      </a:pPr>
                      <a:r>
                        <a:rPr sz="1300" spc="-204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VEGGIE 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74625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AUBERGINE, BUTTERBEAN &amp; COURGETTE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TAGINE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79730" marR="372110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Roast Mediterranean Vegetable Ragu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Sweet Potato &amp; Black Bean Enchilada Bake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08279" marR="200025" algn="ctr">
                        <a:lnSpc>
                          <a:spcPct val="100000"/>
                        </a:lnSpc>
                      </a:pP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9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Butternut Squash Steak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81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5720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Halloumi, Sweet Chilli Sauce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9665">
                <a:tc>
                  <a:txBody>
                    <a:bodyPr/>
                    <a:lstStyle/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STREET</a:t>
                      </a:r>
                    </a:p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EATS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2827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015" marR="366395" algn="ctr">
                        <a:lnSpc>
                          <a:spcPct val="100000"/>
                        </a:lnSpc>
                        <a:spcBef>
                          <a:spcPts val="171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LH Chicken Shop</a:t>
                      </a:r>
                    </a:p>
                  </a:txBody>
                  <a:tcPr marL="0" marR="0" marT="2171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Poke Bowl </a:t>
                      </a: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Bar 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Pasta Bar</a:t>
                      </a: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Noodle Bar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Pizza Bar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5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SIDE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Cos Lettuce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Croutons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Minted New Potatoes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Garlic Greens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Penne Pasta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Balsamic Roast Carrots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Pesto Green Beans 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Mexican Roast Potatoes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Cajun Corn on the cob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Lime &amp; Coriander Slaw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880" marR="106045" lvl="0" indent="-57785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50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Japanese Radish Salad</a:t>
                      </a: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50/50 Rice 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Katsu Sauce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Garlic, Soy &amp; Honey Broccoli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3395" marR="4857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Chip Shop Chips, Baked Beans, Mushy Peas, Garden Peas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7305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DESSERT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Greek yoghurt parfait with berry compote and oat crumb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682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    Seeded fruity flapjack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46710" marR="343535" algn="ctr">
                        <a:lnSpc>
                          <a:spcPct val="100000"/>
                        </a:lnSpc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       lemon Posset 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76200" marR="67945" indent="237490" algn="ctr">
                        <a:lnSpc>
                          <a:spcPct val="1243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     Berry Fruit Jelly 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22885" marR="215265"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79425" marR="162560" indent="-309245" algn="ctr">
                        <a:lnSpc>
                          <a:spcPct val="124300"/>
                        </a:lnSpc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Selection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of</a:t>
                      </a:r>
                      <a:r>
                        <a:rPr sz="1500" b="0" spc="29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I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ce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creams Jelly</a:t>
                      </a:r>
                      <a:r>
                        <a:rPr sz="1500" b="0" spc="-6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13716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5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DAILY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5">
                  <a:txBody>
                    <a:bodyPr/>
                    <a:lstStyle/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Baked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jacket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with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toppings</a:t>
                      </a:r>
                      <a:endParaRPr lang="en-GB" sz="1500" b="0" spc="-2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Salad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bar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– Freshly Baked Bread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8826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0290893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1D267-A6D9-7119-A980-E7C03935D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628CFC5-0C5B-92FD-5DE4-B6B3846C7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2068019"/>
              </p:ext>
            </p:extLst>
          </p:nvPr>
        </p:nvGraphicFramePr>
        <p:xfrm>
          <a:off x="1009650" y="1025271"/>
          <a:ext cx="12698413" cy="874140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9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5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292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MONDAY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848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2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TUESDAY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9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WEDNESDAY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307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3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THURSDAY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FRIDAY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969">
                <a:tc>
                  <a:txBody>
                    <a:bodyPr/>
                    <a:lstStyle/>
                    <a:p>
                      <a:pPr marL="12065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SOUP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Pea, Mint &amp; Spring Onion</a:t>
                      </a: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Roasted Aubergine &amp; Tomato </a:t>
                      </a:r>
                      <a:endParaRPr lang="en-GB" sz="1500" b="0" spc="-5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Leek ,Potato &amp; Watercress</a:t>
                      </a:r>
                      <a:endParaRPr lang="en-GB" sz="15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Cauliflower &amp; Apple</a:t>
                      </a: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40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</a:t>
                      </a:r>
                      <a:r>
                        <a:rPr lang="en-GB"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hef’s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Soup of the day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19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</a:t>
                      </a: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I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Chicken Fajita with Peppers &amp; Onions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Lamb Kofta with Tomato &amp; Herb Sauce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Eat Curious Vegetable Lasagne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035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Chicken Thai Red Curry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 marR="330835" indent="6667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Crispy Chicken Fillet 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095">
                <a:tc>
                  <a:txBody>
                    <a:bodyPr/>
                    <a:lstStyle/>
                    <a:p>
                      <a:pPr marL="275590" marR="118110" indent="-149860" algn="ctr">
                        <a:lnSpc>
                          <a:spcPts val="1920"/>
                        </a:lnSpc>
                        <a:spcBef>
                          <a:spcPts val="1375"/>
                        </a:spcBef>
                      </a:pPr>
                      <a:r>
                        <a:rPr sz="1300" spc="-204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VEGGIE 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74625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3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Black Bean &amp; Sweet Potato Soft Taco </a:t>
                      </a: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79730" marR="372110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 Chick Pea Falafel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r>
                        <a:rPr lang="en-GB" sz="15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Stuffed Peppers</a:t>
                      </a:r>
                    </a:p>
                    <a:p>
                      <a:pPr marL="117475" marR="110489" algn="ctr">
                        <a:lnSpc>
                          <a:spcPct val="100000"/>
                        </a:lnSpc>
                      </a:pPr>
                      <a:endParaRPr lang="en-GB" sz="1500" b="0" spc="-4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123189" marR="114935" indent="20320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Tofu Pad Thai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81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GB" sz="1500" dirty="0">
                          <a:latin typeface="Sofia Pro"/>
                          <a:cs typeface="Times New Roman"/>
                        </a:rPr>
                        <a:t>Fishless Fingers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9665">
                <a:tc>
                  <a:txBody>
                    <a:bodyPr/>
                    <a:lstStyle/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STREET</a:t>
                      </a:r>
                    </a:p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EATS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28270" marB="0" vert="vert270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015" marR="366395" algn="ctr">
                        <a:lnSpc>
                          <a:spcPct val="100000"/>
                        </a:lnSpc>
                        <a:spcBef>
                          <a:spcPts val="171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LH Chicken Shop</a:t>
                      </a:r>
                    </a:p>
                  </a:txBody>
                  <a:tcPr marL="0" marR="0" marT="2171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Poke Bowl Bar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Pasta Bar  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Noodle Bar 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Pizza Bar 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SIDE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Mexican Sweetcorn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Tomato &amp; Cucumber Salad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Mexican Rice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Apricot Couscous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Cumin Carrot , Charred Broccoli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Flat Bread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Roast Pepper Hummus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 Courgette, Peppers &amp; Cherry Tomatoes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Sundried Tomato &amp; Olive Focaccia 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Lemon Green Beans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Jasmine Rice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Pad Pak Ruam Mit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(Stir Fried Broccoli)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Thai Cucumber Salad</a:t>
                      </a: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3395" marR="4857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Seasoned Wedges, Baked Beans, Corn on the Cob, Coleslaw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7305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DESSERT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Apple Crumble &amp; Custard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682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</a:t>
                      </a:r>
                      <a:r>
                        <a:rPr lang="en-GB" sz="1500" dirty="0" err="1">
                          <a:latin typeface="Times New Roman"/>
                          <a:cs typeface="Times New Roman"/>
                        </a:rPr>
                        <a:t>JimJam</a:t>
                      </a: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Banana bread &amp; butter      pudding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46710" marR="343535"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          Peach Conde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76200" marR="67945" indent="237490" algn="ctr">
                        <a:lnSpc>
                          <a:spcPct val="124300"/>
                        </a:lnSpc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Jelly,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222885" marR="215265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Mango Fool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79425" marR="162560" indent="-309245" algn="ctr">
                        <a:lnSpc>
                          <a:spcPct val="124300"/>
                        </a:lnSpc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Selection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of</a:t>
                      </a:r>
                      <a:r>
                        <a:rPr sz="1500" b="0" spc="29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I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ce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creams Jelly</a:t>
                      </a:r>
                      <a:r>
                        <a:rPr sz="1500" b="0" spc="-6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13716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5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DAILY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5">
                  <a:txBody>
                    <a:bodyPr/>
                    <a:lstStyle/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Baked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jacket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with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toppings</a:t>
                      </a:r>
                      <a:endParaRPr lang="en-GB" sz="1500" b="0" spc="-2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Salad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bar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– Freshly Baked Bread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8826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92098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381D267-A6D9-7119-A980-E7C03935D08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3">
            <a:extLst>
              <a:ext uri="{FF2B5EF4-FFF2-40B4-BE49-F238E27FC236}">
                <a16:creationId xmlns:a16="http://schemas.microsoft.com/office/drawing/2014/main" id="{2628CFC5-0C5B-92FD-5DE4-B6B3846C7A8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1715546"/>
              </p:ext>
            </p:extLst>
          </p:nvPr>
        </p:nvGraphicFramePr>
        <p:xfrm>
          <a:off x="1009650" y="1025271"/>
          <a:ext cx="12698413" cy="845184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0797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12569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2373247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</a:tblGrid>
              <a:tr h="56705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5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42925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MONDAY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3848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2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TUESDAY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9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WEDNESDAY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33070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33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THURSDAY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25"/>
                        </a:spcBef>
                      </a:pPr>
                      <a:r>
                        <a:rPr sz="2200" spc="-2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FRIDAY</a:t>
                      </a:r>
                      <a:endParaRPr sz="2200">
                        <a:latin typeface="Arial Black"/>
                        <a:cs typeface="Arial Black"/>
                      </a:endParaRPr>
                    </a:p>
                  </a:txBody>
                  <a:tcPr marL="0" marR="0" marT="104775" marB="0">
                    <a:lnL w="28575">
                      <a:solidFill>
                        <a:srgbClr val="FFFFFF"/>
                      </a:solidFill>
                      <a:prstDash val="solid"/>
                    </a:lnL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902969">
                <a:tc>
                  <a:txBody>
                    <a:bodyPr/>
                    <a:lstStyle/>
                    <a:p>
                      <a:pPr marL="12065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SOUP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Mushroom &amp; Tarragon</a:t>
                      </a: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Smokey Tomato, Lentil &amp; Red Pepper</a:t>
                      </a:r>
                      <a:endParaRPr lang="en-GB" sz="1400" b="0" spc="-5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307975" marR="300355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Roasted Butternut &amp; Sage</a:t>
                      </a:r>
                      <a:endParaRPr lang="en-GB" sz="1400" b="0" spc="-3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287020" marR="2794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Parsnip &amp; Pear</a:t>
                      </a:r>
                    </a:p>
                    <a:p>
                      <a:pPr marL="346075" marR="342900" indent="381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62255" marR="254000" algn="ctr">
                        <a:lnSpc>
                          <a:spcPct val="100000"/>
                        </a:lnSpc>
                        <a:spcBef>
                          <a:spcPts val="819"/>
                        </a:spcBef>
                      </a:pPr>
                      <a:r>
                        <a:rPr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</a:t>
                      </a:r>
                      <a:r>
                        <a:rPr lang="en-GB" sz="14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hef’s</a:t>
                      </a: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Soup of the day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104139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883919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</a:t>
                      </a: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I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 Haitian Citrus Chicken</a:t>
                      </a:r>
                    </a:p>
                    <a:p>
                      <a:pPr marL="630555" marR="113664" indent="-50927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Mild Epis Marinade      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50825" marR="58419" indent="-185420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Cottage Pie</a:t>
                      </a: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15"/>
                        </a:spcBef>
                      </a:pPr>
                      <a:r>
                        <a:rPr lang="en-GB" sz="1400" dirty="0">
                          <a:latin typeface="Sofia Pro"/>
                          <a:cs typeface="Times New Roman"/>
                        </a:rPr>
                        <a:t>Plant based meat balls in a rich tomato Sauce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0350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Chicken Tikka Masala </a:t>
                      </a:r>
                    </a:p>
                    <a:p>
                      <a:pPr marL="416559" marR="59055" indent="-34988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38455" marR="330835" indent="66675" algn="ctr">
                        <a:lnSpc>
                          <a:spcPct val="100000"/>
                        </a:lnSpc>
                        <a:spcBef>
                          <a:spcPts val="1645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Battered Fish,</a:t>
                      </a:r>
                      <a:r>
                        <a:rPr sz="14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400" b="0" spc="-1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</a:t>
                      </a:r>
                      <a:r>
                        <a:rPr sz="1400" b="0" spc="-1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artar</a:t>
                      </a:r>
                      <a:r>
                        <a:rPr sz="14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4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sauce,</a:t>
                      </a:r>
                      <a:r>
                        <a:rPr sz="14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Lemon Wedge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20891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41095">
                <a:tc>
                  <a:txBody>
                    <a:bodyPr/>
                    <a:lstStyle/>
                    <a:p>
                      <a:pPr marL="275590" marR="118110" indent="-149860" algn="ctr">
                        <a:lnSpc>
                          <a:spcPts val="1920"/>
                        </a:lnSpc>
                        <a:spcBef>
                          <a:spcPts val="1375"/>
                        </a:spcBef>
                      </a:pPr>
                      <a:r>
                        <a:rPr sz="1300" spc="-204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VEGGIE </a:t>
                      </a:r>
                      <a:r>
                        <a:rPr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MAIN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74625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208279" marR="200025" algn="ctr">
                        <a:lnSpc>
                          <a:spcPct val="100000"/>
                        </a:lnSpc>
                      </a:pPr>
                      <a:r>
                        <a:rPr lang="en-GB" sz="1400" b="0" spc="-4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Haitian Bean Stew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lang="en-GB"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lang="en-GB" sz="1400" dirty="0">
                          <a:latin typeface="Times New Roman"/>
                          <a:cs typeface="Times New Roman"/>
                        </a:rPr>
                        <a:t>Plant Based Sausage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17475" marR="110489" algn="ctr">
                        <a:lnSpc>
                          <a:spcPct val="100000"/>
                        </a:lnSpc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Eat Curious  vegan Bolognaise</a:t>
                      </a:r>
                    </a:p>
                  </a:txBody>
                  <a:tcPr marL="0" marR="0" marT="38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930"/>
                        </a:spcBef>
                      </a:pPr>
                      <a:r>
                        <a:rPr lang="en-GB" sz="1400" dirty="0">
                          <a:latin typeface="Times New Roman"/>
                          <a:cs typeface="Times New Roman"/>
                        </a:rPr>
                        <a:t>Potato, Pea &amp; Spinach Curry</a:t>
                      </a:r>
                      <a:endParaRPr sz="14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811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05"/>
                        </a:spcBef>
                      </a:pPr>
                      <a:r>
                        <a:rPr lang="en-GB" sz="1400" dirty="0">
                          <a:latin typeface="Sofia Pro"/>
                          <a:cs typeface="Times New Roman"/>
                        </a:rPr>
                        <a:t>Vegan Fishless Fingers</a:t>
                      </a: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1129665">
                <a:tc>
                  <a:txBody>
                    <a:bodyPr/>
                    <a:lstStyle/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STREET</a:t>
                      </a:r>
                    </a:p>
                    <a:p>
                      <a:pPr marL="129539" algn="ctr">
                        <a:lnSpc>
                          <a:spcPct val="100000"/>
                        </a:lnSpc>
                        <a:spcBef>
                          <a:spcPts val="1010"/>
                        </a:spcBef>
                      </a:pPr>
                      <a:r>
                        <a:rPr lang="en-GB" sz="1300" spc="-27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EATS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128270" marB="0" vert="vert270"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74015" marR="366395" algn="ctr">
                        <a:lnSpc>
                          <a:spcPct val="100000"/>
                        </a:lnSpc>
                        <a:spcBef>
                          <a:spcPts val="1710"/>
                        </a:spcBef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LH Chicken Shop</a:t>
                      </a:r>
                    </a:p>
                  </a:txBody>
                  <a:tcPr marL="0" marR="0" marT="2171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885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Poke Bowl Bar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Pasta Bar  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8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Noodle Bar </a:t>
                      </a:r>
                    </a:p>
                  </a:txBody>
                  <a:tcPr marL="0" marR="0" marT="11239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GB"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Pizza Bar 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822960">
                <a:tc>
                  <a:txBody>
                    <a:bodyPr/>
                    <a:lstStyle/>
                    <a:p>
                      <a:pPr marL="13843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lang="en-GB" sz="1300" spc="-20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SIDE</a:t>
                      </a:r>
                      <a:endParaRPr lang="en-GB"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502920" marR="199390" lvl="0" indent="-296545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140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Plantin 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Sweet Potato Cubes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Braised Cabbage </a:t>
                      </a:r>
                    </a:p>
                    <a:p>
                      <a:pPr marL="502920" marR="199390" indent="-2965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Coconut Rice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Mash Potato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Carrots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Cauliflower</a:t>
                      </a:r>
                    </a:p>
                    <a:p>
                      <a:pPr marL="350520" marR="262890" indent="-80645" algn="ctr">
                        <a:lnSpc>
                          <a:spcPct val="100000"/>
                        </a:lnSpc>
                        <a:spcBef>
                          <a:spcPts val="1400"/>
                        </a:spcBef>
                      </a:pPr>
                      <a:r>
                        <a:rPr lang="en-GB" sz="14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Gravy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Spaghetti Pasta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Braised Kale</a:t>
                      </a:r>
                    </a:p>
                    <a:p>
                      <a:pPr marL="297180" marR="177165" indent="-113030" algn="ctr">
                        <a:lnSpc>
                          <a:spcPct val="100000"/>
                        </a:lnSpc>
                        <a:spcBef>
                          <a:spcPts val="0"/>
                        </a:spcBef>
                      </a:pPr>
                      <a:r>
                        <a:rPr lang="en-GB" sz="14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Herb Roasted Root Vegetables</a:t>
                      </a:r>
                    </a:p>
                  </a:txBody>
                  <a:tcPr marL="0" marR="0" marT="17780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Basmati Rice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Aloo Gobi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Cabbage Thoran </a:t>
                      </a:r>
                    </a:p>
                    <a:p>
                      <a:pPr marL="690880" marR="106045" indent="-577850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Carrot &amp; Cucumber Raita</a:t>
                      </a: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493395" marR="485775" algn="ctr">
                        <a:lnSpc>
                          <a:spcPct val="100000"/>
                        </a:lnSpc>
                        <a:spcBef>
                          <a:spcPts val="505"/>
                        </a:spcBef>
                      </a:pPr>
                      <a:r>
                        <a:rPr lang="en-GB" sz="1400" dirty="0">
                          <a:latin typeface="Sofia Pro"/>
                          <a:cs typeface="Sofia Pro"/>
                        </a:rPr>
                        <a:t>Chip Shop Chips, Baked Beans, Mushy Peas, Garden Peas</a:t>
                      </a:r>
                      <a:endParaRPr sz="1400" dirty="0">
                        <a:latin typeface="Sofia Pro"/>
                        <a:cs typeface="Sofia Pro"/>
                      </a:endParaRPr>
                    </a:p>
                  </a:txBody>
                  <a:tcPr marL="0" marR="0" marT="6413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1297305">
                <a:tc>
                  <a:txBody>
                    <a:bodyPr/>
                    <a:lstStyle/>
                    <a:p>
                      <a:pPr marL="118745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8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DESSERT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13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Courgette School Cake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algn="ctr">
                        <a:lnSpc>
                          <a:spcPct val="100000"/>
                        </a:lnSpc>
                      </a:pP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40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682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r>
                        <a:rPr lang="en-GB" sz="1500" dirty="0">
                          <a:latin typeface="Times New Roman"/>
                          <a:cs typeface="Times New Roman"/>
                        </a:rPr>
                        <a:t>          Banana Mousse</a:t>
                      </a: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346710" marR="343535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Jelly, 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346710" marR="343535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Waffles Maple syrup &amp; Berry Compote</a:t>
                      </a: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lang="en-GB"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lang="en-GB"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lang="en-GB" sz="1500" dirty="0">
                        <a:latin typeface="Sofia Pro"/>
                        <a:cs typeface="Sofia Pro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marL="222885" marR="215265" algn="ctr">
                        <a:lnSpc>
                          <a:spcPct val="100000"/>
                        </a:lnSpc>
                      </a:pPr>
                      <a:r>
                        <a:rPr lang="en-GB" sz="1500" dirty="0">
                          <a:latin typeface="Sofia Pro"/>
                          <a:cs typeface="Sofia Pro"/>
                        </a:rPr>
                        <a:t>Tropical Eaton Mess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  <a:p>
                      <a:pPr marL="635" algn="ctr">
                        <a:lnSpc>
                          <a:spcPct val="100000"/>
                        </a:lnSpc>
                        <a:spcBef>
                          <a:spcPts val="439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Jelly,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yoghurts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5397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890"/>
                        </a:spcBef>
                      </a:pPr>
                      <a:endParaRPr sz="1500" dirty="0">
                        <a:latin typeface="Times New Roman"/>
                        <a:cs typeface="Times New Roman"/>
                      </a:endParaRPr>
                    </a:p>
                    <a:p>
                      <a:pPr marL="479425" marR="162560" indent="-309245" algn="ctr">
                        <a:lnSpc>
                          <a:spcPct val="124300"/>
                        </a:lnSpc>
                      </a:pP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Selection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of</a:t>
                      </a:r>
                      <a:r>
                        <a:rPr sz="1500" b="0" spc="29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lang="en-GB" sz="1500" b="0" spc="-3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I</a:t>
                      </a:r>
                      <a:r>
                        <a:rPr sz="1500" b="0" spc="-30" dirty="0" err="1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ce</a:t>
                      </a:r>
                      <a:r>
                        <a:rPr sz="1500" b="0" spc="-7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creams Jelly</a:t>
                      </a:r>
                      <a:r>
                        <a:rPr sz="1500" b="0" spc="-6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&amp;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fresh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fruit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113030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  <a:lnB w="38100">
                      <a:solidFill>
                        <a:srgbClr val="FFFFFF"/>
                      </a:solidFill>
                      <a:prstDash val="soli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965200">
                <a:tc>
                  <a:txBody>
                    <a:bodyPr/>
                    <a:lstStyle/>
                    <a:p>
                      <a:pPr marL="137160" algn="ctr">
                        <a:lnSpc>
                          <a:spcPct val="100000"/>
                        </a:lnSpc>
                        <a:spcBef>
                          <a:spcPts val="1970"/>
                        </a:spcBef>
                      </a:pPr>
                      <a:r>
                        <a:rPr sz="1300" spc="-55" dirty="0">
                          <a:solidFill>
                            <a:srgbClr val="00A2D4"/>
                          </a:solidFill>
                          <a:latin typeface="Arial Black"/>
                          <a:cs typeface="Arial Black"/>
                        </a:rPr>
                        <a:t>DAILY</a:t>
                      </a:r>
                      <a:endParaRPr sz="1300" dirty="0">
                        <a:latin typeface="Arial Black"/>
                        <a:cs typeface="Arial Black"/>
                      </a:endParaRPr>
                    </a:p>
                  </a:txBody>
                  <a:tcPr marL="0" marR="0" marT="250190" marB="0" vert="vert270">
                    <a:lnR w="28575">
                      <a:solidFill>
                        <a:srgbClr val="FFFFFF"/>
                      </a:solidFill>
                      <a:prstDash val="solid"/>
                    </a:lnR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gridSpan="5">
                  <a:txBody>
                    <a:bodyPr/>
                    <a:lstStyle/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Baked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3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jacket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4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potato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with</a:t>
                      </a:r>
                      <a:r>
                        <a:rPr sz="1500" b="0" spc="-5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toppings</a:t>
                      </a:r>
                      <a:endParaRPr lang="en-GB" sz="1500" b="0" spc="-20" dirty="0">
                        <a:solidFill>
                          <a:srgbClr val="002854"/>
                        </a:solidFill>
                        <a:latin typeface="Sofia Pro"/>
                        <a:cs typeface="Sofia Pro"/>
                      </a:endParaRPr>
                    </a:p>
                    <a:p>
                      <a:pPr marL="4335780" marR="4328160" algn="ctr">
                        <a:lnSpc>
                          <a:spcPct val="146900"/>
                        </a:lnSpc>
                        <a:spcBef>
                          <a:spcPts val="695"/>
                        </a:spcBef>
                      </a:pPr>
                      <a:r>
                        <a:rPr sz="1500" b="0" spc="-2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Salad</a:t>
                      </a:r>
                      <a:r>
                        <a:rPr sz="1500" b="0" spc="-60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</a:t>
                      </a:r>
                      <a:r>
                        <a:rPr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bar</a:t>
                      </a:r>
                      <a:r>
                        <a:rPr lang="en-GB" sz="1500" b="0" spc="-25" dirty="0">
                          <a:solidFill>
                            <a:srgbClr val="002854"/>
                          </a:solidFill>
                          <a:latin typeface="Sofia Pro"/>
                          <a:cs typeface="Sofia Pro"/>
                        </a:rPr>
                        <a:t> – Freshly Baked Bread</a:t>
                      </a:r>
                      <a:endParaRPr sz="1500" dirty="0">
                        <a:latin typeface="Sofia Pro"/>
                        <a:cs typeface="Sofia Pro"/>
                      </a:endParaRPr>
                    </a:p>
                  </a:txBody>
                  <a:tcPr marL="0" marR="0" marT="88265" marB="0">
                    <a:lnL w="28575">
                      <a:solidFill>
                        <a:srgbClr val="FFFFFF"/>
                      </a:solidFill>
                      <a:prstDash val="solid"/>
                    </a:lnL>
                    <a:lnT w="38100">
                      <a:solidFill>
                        <a:srgbClr val="FFFFFF"/>
                      </a:solidFill>
                      <a:prstDash val="solid"/>
                    </a:lnT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 marL="0" marR="0" marT="0" marB="0"/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64378323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2450</TotalTime>
  <Words>654</Words>
  <Application>Microsoft Office PowerPoint</Application>
  <PresentationFormat>Custom</PresentationFormat>
  <Paragraphs>213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 Black</vt:lpstr>
      <vt:lpstr>Calibri</vt:lpstr>
      <vt:lpstr>Sofia Pro</vt:lpstr>
      <vt:lpstr>Times New Roman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Catering Staff</dc:creator>
  <cp:lastModifiedBy>Robert Stewart</cp:lastModifiedBy>
  <cp:revision>15</cp:revision>
  <cp:lastPrinted>2025-12-09T18:07:53Z</cp:lastPrinted>
  <dcterms:created xsi:type="dcterms:W3CDTF">2025-04-25T16:09:17Z</dcterms:created>
  <dcterms:modified xsi:type="dcterms:W3CDTF">2026-08-25T08:28:14Z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2025-04-25T00:00:00Z</vt:filetime>
  </property>
  <property fmtid="{D5CDD505-2E9C-101B-9397-08002B2CF9AE}" pid="3" name="Creator">
    <vt:lpwstr>Adobe InDesign 20.2 (Windows)</vt:lpwstr>
  </property>
  <property fmtid="{D5CDD505-2E9C-101B-9397-08002B2CF9AE}" pid="4" name="LastSaved">
    <vt:filetime>2025-04-25T00:00:00Z</vt:filetime>
  </property>
  <property fmtid="{D5CDD505-2E9C-101B-9397-08002B2CF9AE}" pid="5" name="Producer">
    <vt:lpwstr>Adobe PDF Library 17.0</vt:lpwstr>
  </property>
</Properties>
</file>